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6" r:id="rId10"/>
    <p:sldId id="261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91" autoAdjust="0"/>
  </p:normalViewPr>
  <p:slideViewPr>
    <p:cSldViewPr snapToGrid="0" showGuides="1">
      <p:cViewPr varScale="1">
        <p:scale>
          <a:sx n="67" d="100"/>
          <a:sy n="67" d="100"/>
        </p:scale>
        <p:origin x="84" y="8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12/31/2020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12/31/2020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002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248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Magnitude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America</a:t>
            </a:r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15" y="1916084"/>
            <a:ext cx="4785360" cy="35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Has the frequency of earthquakes increase over time?</a:t>
            </a:r>
          </a:p>
          <a:p>
            <a:r>
              <a:rPr lang="en-US" sz="1800" dirty="0"/>
              <a:t>Has the severity (magnitude) of earthquakes increase over time?</a:t>
            </a:r>
          </a:p>
          <a:p>
            <a:r>
              <a:rPr lang="en-US" sz="1800" dirty="0"/>
              <a:t>Has the intensity (MMI) of earthquakes increase over time?</a:t>
            </a:r>
          </a:p>
          <a:p>
            <a:r>
              <a:rPr lang="en-US" sz="1800" dirty="0"/>
              <a:t>Is there a correlation between depth and magnitude?</a:t>
            </a:r>
          </a:p>
          <a:p>
            <a:r>
              <a:rPr lang="en-US" sz="1800" dirty="0"/>
              <a:t>Is there a correlation between intensity and magnitude?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6523422" y="293319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r>
              <a:rPr lang="en-US" sz="1800" dirty="0"/>
              <a:t>Answer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5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err="1"/>
              <a:t>BoxPlot</a:t>
            </a:r>
            <a:r>
              <a:rPr lang="en-US" dirty="0"/>
              <a:t>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of the Earthquakes in the US fall on the West Coast</a:t>
            </a:r>
          </a:p>
        </p:txBody>
      </p:sp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487</Words>
  <Application>Microsoft Office PowerPoint</Application>
  <PresentationFormat>Widescreen</PresentationFormat>
  <Paragraphs>129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Code Here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2021-01-01T04:50:25Z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